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CE-SST%20Site:%20https:/icedb.shinyapps.io/icedb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ICE-SST%20Site:%20https:/icedb.shinyapps.io/iced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ICE Search and Sort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Lee, American University, March,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2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Field of Environmental Conflict: Does it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dirty="0" smtClean="0"/>
              <a:t>Why Do Disciplines Grow?</a:t>
            </a:r>
          </a:p>
          <a:p>
            <a:r>
              <a:rPr lang="en-US" sz="2600" dirty="0" smtClean="0"/>
              <a:t>How Do We Know They Exist?</a:t>
            </a:r>
          </a:p>
          <a:p>
            <a:r>
              <a:rPr lang="en-US" sz="2600" dirty="0" smtClean="0"/>
              <a:t>Blended Fields</a:t>
            </a:r>
          </a:p>
          <a:p>
            <a:r>
              <a:rPr lang="en-US" sz="2600" dirty="0" smtClean="0"/>
              <a:t>Environment and Conflict Go by Many Names</a:t>
            </a:r>
          </a:p>
          <a:p>
            <a:r>
              <a:rPr lang="en-US" sz="2600" dirty="0" smtClean="0"/>
              <a:t>There are Case Databases of Environment and Conflict</a:t>
            </a:r>
          </a:p>
          <a:p>
            <a:r>
              <a:rPr lang="en-US" sz="2600" dirty="0" smtClean="0"/>
              <a:t>There are Some Agreed Upon Relationships</a:t>
            </a:r>
          </a:p>
          <a:p>
            <a:r>
              <a:rPr lang="en-US" sz="2600" dirty="0" smtClean="0"/>
              <a:t>There are Some Agreed Upon Frameworks</a:t>
            </a:r>
          </a:p>
          <a:p>
            <a:r>
              <a:rPr lang="en-US" sz="2600" dirty="0" smtClean="0"/>
              <a:t>Environmental Conflict Will be a Growing Field</a:t>
            </a:r>
          </a:p>
          <a:p>
            <a:r>
              <a:rPr lang="en-US" sz="2600" dirty="0" smtClean="0"/>
              <a:t>Need for a set of Environmental Conflict Cases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3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Coding the Inventory of Conflict and Environment Cases (ICE)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cases studies; categorical; reliability; verification</a:t>
            </a:r>
          </a:p>
          <a:p>
            <a:r>
              <a:rPr lang="en-US" dirty="0" smtClean="0"/>
              <a:t>Data sources and category frameworks for Searching</a:t>
            </a:r>
          </a:p>
          <a:p>
            <a:r>
              <a:rPr lang="en-US" dirty="0" smtClean="0"/>
              <a:t>Pattern Matching System</a:t>
            </a:r>
          </a:p>
          <a:p>
            <a:r>
              <a:rPr lang="en-US" dirty="0" smtClean="0"/>
              <a:t>Conflict Data Sources</a:t>
            </a:r>
          </a:p>
          <a:p>
            <a:r>
              <a:rPr lang="en-US" dirty="0" smtClean="0"/>
              <a:t>Environment Data Sources</a:t>
            </a:r>
          </a:p>
          <a:p>
            <a:r>
              <a:rPr lang="en-US" dirty="0" smtClean="0"/>
              <a:t>Who Did the Cases?</a:t>
            </a:r>
          </a:p>
          <a:p>
            <a:r>
              <a:rPr lang="en-US" dirty="0" smtClean="0"/>
              <a:t>Framework: Basic Info, Environment, Conflict, Overlap, Related Info</a:t>
            </a:r>
          </a:p>
          <a:p>
            <a:r>
              <a:rPr lang="en-US" dirty="0" smtClean="0"/>
              <a:t>I have developed a coding sheet and have tried to ensure some level of coder reliability.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ICE Search and Sort Tool (SST)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hlinkClick r:id="rId2"/>
              </a:rPr>
              <a:t>ICE-SST Site</a:t>
            </a:r>
            <a:r>
              <a:rPr lang="en-US" b="1" dirty="0"/>
              <a:t>: https://</a:t>
            </a:r>
            <a:r>
              <a:rPr lang="en-US" b="1" dirty="0" err="1"/>
              <a:t>icedb.shinyapps.io</a:t>
            </a:r>
            <a:r>
              <a:rPr lang="en-US" b="1" dirty="0"/>
              <a:t>/</a:t>
            </a:r>
            <a:r>
              <a:rPr lang="en-US" b="1" dirty="0" err="1"/>
              <a:t>icedb</a:t>
            </a:r>
            <a:r>
              <a:rPr lang="en-US" b="1" dirty="0"/>
              <a:t>/</a:t>
            </a:r>
            <a:endParaRPr lang="en-US" dirty="0"/>
          </a:p>
          <a:p>
            <a:r>
              <a:rPr lang="en-US" b="1" dirty="0" smtClean="0"/>
              <a:t>Basic Case Search </a:t>
            </a:r>
            <a:r>
              <a:rPr lang="en-US" dirty="0" smtClean="0"/>
              <a:t>(no scenario)</a:t>
            </a:r>
          </a:p>
          <a:p>
            <a:r>
              <a:rPr lang="en-US" dirty="0" smtClean="0"/>
              <a:t>Can Download as CSV</a:t>
            </a:r>
          </a:p>
          <a:p>
            <a:r>
              <a:rPr lang="en-US" dirty="0" smtClean="0"/>
              <a:t>Data Are Category Breakouts and Matching Ranks</a:t>
            </a:r>
          </a:p>
          <a:p>
            <a:r>
              <a:rPr lang="en-US" dirty="0"/>
              <a:t>Use for Analysis by Attribute</a:t>
            </a:r>
          </a:p>
          <a:p>
            <a:r>
              <a:rPr lang="en-US" dirty="0"/>
              <a:t>Use for Analysis by </a:t>
            </a:r>
            <a:r>
              <a:rPr lang="en-US" dirty="0" smtClean="0"/>
              <a:t>Weight</a:t>
            </a:r>
          </a:p>
          <a:p>
            <a:r>
              <a:rPr lang="en-US" dirty="0" smtClean="0"/>
              <a:t>Use for Analysis for Case Relevance and Outcome</a:t>
            </a:r>
            <a:endParaRPr lang="en-US" dirty="0"/>
          </a:p>
          <a:p>
            <a:r>
              <a:rPr lang="en-US" b="1" dirty="0" smtClean="0"/>
              <a:t>Use a Scenario</a:t>
            </a:r>
          </a:p>
          <a:p>
            <a:r>
              <a:rPr lang="en-US" b="1" dirty="0" smtClean="0"/>
              <a:t>Create A Scenario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260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</a:t>
            </a:r>
            <a:r>
              <a:rPr lang="en-US" b="1" dirty="0" smtClean="0"/>
              <a:t>add</a:t>
            </a:r>
            <a:r>
              <a:rPr lang="en-US" dirty="0" smtClean="0"/>
              <a:t> new cases</a:t>
            </a:r>
          </a:p>
          <a:p>
            <a:r>
              <a:rPr lang="en-US" dirty="0" smtClean="0"/>
              <a:t>Need to </a:t>
            </a:r>
            <a:r>
              <a:rPr lang="en-US" b="1" dirty="0" smtClean="0"/>
              <a:t>verify</a:t>
            </a:r>
            <a:r>
              <a:rPr lang="en-US" dirty="0" smtClean="0"/>
              <a:t> conflict and environment</a:t>
            </a:r>
            <a:endParaRPr lang="en-US" dirty="0"/>
          </a:p>
          <a:p>
            <a:r>
              <a:rPr lang="en-US" dirty="0" smtClean="0"/>
              <a:t>Need to </a:t>
            </a:r>
            <a:r>
              <a:rPr lang="en-US" b="1" dirty="0" smtClean="0"/>
              <a:t>refine</a:t>
            </a:r>
            <a:r>
              <a:rPr lang="en-US" dirty="0" smtClean="0"/>
              <a:t> and add more categories and measures</a:t>
            </a:r>
          </a:p>
          <a:p>
            <a:r>
              <a:rPr lang="en-US" dirty="0" smtClean="0"/>
              <a:t>Need </a:t>
            </a:r>
            <a:r>
              <a:rPr lang="en-US" b="1" dirty="0" smtClean="0"/>
              <a:t>more</a:t>
            </a:r>
            <a:r>
              <a:rPr lang="en-US" dirty="0" smtClean="0"/>
              <a:t> scenarios to seed new cases</a:t>
            </a:r>
          </a:p>
          <a:p>
            <a:r>
              <a:rPr lang="en-US" dirty="0" smtClean="0"/>
              <a:t>Need </a:t>
            </a:r>
            <a:r>
              <a:rPr lang="en-US" b="1" dirty="0" smtClean="0"/>
              <a:t>user</a:t>
            </a:r>
            <a:r>
              <a:rPr lang="en-US" dirty="0" smtClean="0"/>
              <a:t> experiences in using cases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hlinkClick r:id="rId2"/>
              </a:rPr>
              <a:t>ICE-SST Site</a:t>
            </a:r>
            <a:r>
              <a:rPr lang="en-US" b="1" dirty="0"/>
              <a:t>: https://</a:t>
            </a:r>
            <a:r>
              <a:rPr lang="en-US" b="1" dirty="0" err="1"/>
              <a:t>icedb.shinyapps.io</a:t>
            </a:r>
            <a:r>
              <a:rPr lang="en-US" b="1" dirty="0"/>
              <a:t>/</a:t>
            </a:r>
            <a:r>
              <a:rPr lang="en-US" b="1" dirty="0" err="1"/>
              <a:t>icedb</a:t>
            </a:r>
            <a:r>
              <a:rPr lang="en-US" b="1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Try It and Send Me Feedback!</a:t>
            </a:r>
          </a:p>
        </p:txBody>
      </p:sp>
    </p:spTree>
    <p:extLst>
      <p:ext uri="{BB962C8B-B14F-4D97-AF65-F5344CB8AC3E}">
        <p14:creationId xmlns:p14="http://schemas.microsoft.com/office/powerpoint/2010/main" val="11370704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267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 3</vt:lpstr>
      <vt:lpstr>Arial</vt:lpstr>
      <vt:lpstr>Wisp</vt:lpstr>
      <vt:lpstr>ICE Search and Sort Tool</vt:lpstr>
      <vt:lpstr>1.  The Field of Environmental Conflict: Does it Exist?</vt:lpstr>
      <vt:lpstr>2.  Coding the Inventory of Conflict and Environment Cases (ICE) Cases</vt:lpstr>
      <vt:lpstr>3.  The ICE Search and Sort Tool (SST)</vt:lpstr>
      <vt:lpstr>Where to Next?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Search and Sort Tool</dc:title>
  <dc:creator>Microsoft Office User</dc:creator>
  <cp:lastModifiedBy>Microsoft Office User</cp:lastModifiedBy>
  <cp:revision>9</cp:revision>
  <dcterms:created xsi:type="dcterms:W3CDTF">2017-03-28T00:45:24Z</dcterms:created>
  <dcterms:modified xsi:type="dcterms:W3CDTF">2017-03-28T01:37:36Z</dcterms:modified>
</cp:coreProperties>
</file>